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rquesta tipica vic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9373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orquesta tipica victor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orquesta tipica victor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orquesta tipica victor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orquesta tipica victor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orquesta tipica victor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J. C. Suncho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J. C. Suncho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J. C. Suncho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J. C. Suncho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(1929)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J. C. Suncho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(1930)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Enrique Santos Discepolo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Enrique Santos Discepolo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Enrique Santos Discepolo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Enrique Santos Discepolo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(1928)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Enrique Santos Discepolo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Osmán Pérez Freire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Osmán Pérez Freire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Osmán Pérez Freire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Osmán Pérez Freire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(1929)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Osmán Pérez Freire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pulp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Mile End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(2006)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miguel ca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7475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miguel calo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beron y raul iriarte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beron y raul iriarte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beron y raul iriarte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beron y raul iriarte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raul beron y raul iriarte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Joaquín Mora - Letra: Julio Jorge Nelson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Joaquín Mora - Letra: Julio Jorge Nelson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Joaquín Mora - Letra: Julio Jorge Nelson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Joaquín Mora - Letra: Julio Jorge Nelson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Joaquín Mora - Letra: Julio Jorge Nelson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Enrique Mario Francini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Enrique Mario Francini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Enrique Mario Francini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Enrique Mario Francini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Enrique Mario Francini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Osmar Maderna - Letra: José María Contursi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Osmar Maderna - Letra: José María Contursi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Osmar Maderna - Letra: José María Contursi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Osmar Maderna - Letra: José María Contursi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Osmar Maderna - Letra: José María Contursi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500" b="1">
                <a:solidFill>
                  <a:srgbClr val="FFFFFF"/>
                </a:solidFill>
                <a:latin typeface="Cooper Black"/>
              </a:rPr>
              <a:t>maria canta copla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FFFFFF"/>
                </a:solidFill>
                <a:latin typeface="Cooper Black"/>
              </a:rPr>
              <a:t>Que nadie sepa mi sufrir</a:t>
            </a:r>
            <a:r>
              <a:rPr sz="3400">
                <a:solidFill>
                  <a:srgbClr val="FFFFFF"/>
                </a:solidFill>
                <a:latin typeface="Cooper Black"/>
              </a:rPr>
              <a:t>   (2014)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lfredo de angel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469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Ángel Cabral - Letra: Enrique Dizeo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Ángel Cabral - Letra: Enrique Dizeo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Ángel Cabral - Letra: Enrique Dizeo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Ángel Cabral - Letra: Enrique Dizeo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(1953)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Ángel Cabral - Letra: Enrique Dizeo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Arquímedes Arci - Letra: Arquímedes Arci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Arquímedes Arci - Letra: Arquímedes Arci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Arquímedes Arci - Letra: Arquímedes Arci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Arquímedes Arci - Letra: Arquímedes Arci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Arquímedes Arci - Letra: Arquímedes Arci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(1946)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Luis Mottolese - Letra: Víctor Feliciano Spíndola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FFFFFF"/>
                </a:solidFill>
                <a:latin typeface="Cooper Black"/>
              </a:rPr>
              <a:t>stephen sanchez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FFFFFF"/>
                </a:solidFill>
                <a:latin typeface="Cooper Black"/>
              </a:rPr>
              <a:t>Until I Found You</a:t>
            </a:r>
            <a:r>
              <a:rPr sz="4400">
                <a:solidFill>
                  <a:srgbClr val="FFFFFF"/>
                </a:solidFill>
                <a:latin typeface="Cooper Black"/>
              </a:rPr>
              <a:t>   (2022)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carlos di sarl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753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podesta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Horacio Sanguinetti, Com: José Dames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Horacio Sanguinetti, Com: José Dames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Horacio Sanguinetti, Com: José Dames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Horacio Sanguinetti, Com: José Dames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Aut: Horacio Sanguinetti, Com: José Dames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Domingo Federico - Letra: Homero Expósito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Domingo Federico - Letra: Homero Expósito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Domingo Federico - Letra: Homero Expósito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Domingo Federico - Letra: Homero Expósito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Domingo Federico - Letra: Homero Expósito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Mario Canaro - Letra: Héctor Marcó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Mario Canaro - Letra: Héctor Marcó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Mario Canaro - Letra: Héctor Marcó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Mario Canaro - Letra: Héctor Marcó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Mario Canaro - Letra: Héctor Marcó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adele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FFFFFF"/>
                </a:solidFill>
                <a:latin typeface="Cooper Black"/>
              </a:rPr>
              <a:t>Someone Like You (Live Acoustic)</a:t>
            </a:r>
            <a:r>
              <a:rPr sz="2800">
                <a:solidFill>
                  <a:srgbClr val="FFFFFF"/>
                </a:solidFill>
                <a:latin typeface="Cooper Black"/>
              </a:rPr>
              <a:t>   (2011)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echague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echague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echague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Tanturi - Letra: Juan Carlos Thorry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Tanturi - Letra: Juan Carlos Thorry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Tanturi - Letra: Juan Carlos Thorry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Tanturi - Letra: Juan Carlos Thorry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Ricardo Tanturi - Letra: Juan Carlos Thorry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(1938)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Rafael Iriarte - Letra: Julio Navarrine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Rafael Iriarte - Letra: Julio Navarrine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Rafael Iriarte - Letra: Julio Navarrine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Rafael Iriarte - Letra: Julio Navarrine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Rafael Iriarte - Letra: Julio Navarrine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Cao - Letra: Miguel Bucino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Cao - Letra: Miguel Bucino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Cao - Letra: Miguel Bucino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Cao - Letra: Miguel Bucino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(1951)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Juan Cao - Letra: Miguel Bucino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900" b="1">
                <a:solidFill>
                  <a:srgbClr val="FFFFFF"/>
                </a:solidFill>
                <a:latin typeface="Cooper Black"/>
              </a:rPr>
              <a:t>roberta flack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FFFFFF"/>
                </a:solidFill>
                <a:latin typeface="Cooper Black"/>
              </a:rPr>
              <a:t>Killing Me Softly With His Song</a:t>
            </a:r>
            <a:r>
              <a:rPr sz="2800">
                <a:solidFill>
                  <a:srgbClr val="FFFFFF"/>
                </a:solidFill>
                <a:latin typeface="Cooper Black"/>
              </a:rPr>
              <a:t>   (1973)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fresed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98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ray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Pascual Storti - Letra: Emilio Fresedo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Pascual Storti - Letra: Emilio Fresedo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Pascual Storti - Letra: Emilio Fresedo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Pascual Storti - Letra: Emilio Fresedo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(1933)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Pascual Storti - Letra: Emilio Fresedo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Will Grosz - Letra: Ángel Del Valle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Will Grosz - Letra: Ángel Del Valle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Will Grosz - Letra: Ángel Del Valle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Will Grosz - Letra: Ángel Del Valle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(1935)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Will Grosz - Letra: Ángel Del Valle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Fresedo - Letra: Emilio Fresedo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Fresedo - Letra: Emilio Fresedo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Fresedo - Letra: Emilio Fresedo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Fresedo - Letra: Emilio Fresedo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(1934)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Osvaldo Fresedo - Letra: Emilio Fresedo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(1937)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Juan Carlos Cobían &amp; Enrique Cadícamo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(1937)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Juan Carlos Cobían &amp; Enrique Cadícamo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(1937)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Juan Carlos Cobían &amp; Enrique Cadícamo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(1937)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Juan Carlos Cobían &amp; Enrique Cadícamo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(1937)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Juan Carlos Cobían &amp; Enrique Cadícamo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zaz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1">
                <a:solidFill>
                  <a:srgbClr val="FFFFFF"/>
                </a:solidFill>
                <a:latin typeface="Cooper Black"/>
              </a:rPr>
              <a:t>Sous le ciel de Paris</a:t>
            </a:r>
            <a:r>
              <a:rPr sz="3800">
                <a:solidFill>
                  <a:srgbClr val="FFFFFF"/>
                </a:solidFill>
                <a:latin typeface="Cooper Black"/>
              </a:rPr>
              <a:t>   (2014)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FFFFFF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FFFFFF"/>
                </a:solidFill>
                <a:latin typeface="Cooper Black"/>
              </a:rPr>
              <a:t>Contigo (feat. Natalia Lafourcade)</a:t>
            </a:r>
            <a:r>
              <a:rPr sz="2600">
                <a:solidFill>
                  <a:srgbClr val="FFFFFF"/>
                </a:solidFill>
                <a:latin typeface="Cooper Black"/>
              </a:rPr>
              <a:t>   (2009)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cana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278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fama y roberto maida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fama y roberto maida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fama y roberto maida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fama y roberto maida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con ernesto fama y roberto maida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Fresedo - Letra: Eduardo Calvo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Fresedo - Letra: Eduardo Calvo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Fresedo - Letra: Eduardo Calvo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Fresedo - Letra: Eduardo Calvo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(1950)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Osvaldo Fresedo - Letra: Eduardo Calvo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Sebastián Piana - Letra: Homero Manzi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Sebastián Piana - Letra: Homero Manzi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Sebastián Piana - Letra: Homero Manzi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Sebastián Piana - Letra: Homero Manzi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(1933)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Sebastián Piana - Letra: Homero Manzi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(1936)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Nicolás Luis Cuccaro y Juan Ventura Cuccaro - Letra: Ernesto Nolli y Orlando D'Aniello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felix jaehn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FFFFFF"/>
                </a:solidFill>
                <a:latin typeface="Cooper Black"/>
              </a:rPr>
              <a:t>Ain't Nobody (Loves Me Better)</a:t>
            </a:r>
            <a:r>
              <a:rPr sz="2900">
                <a:solidFill>
                  <a:srgbClr val="FFFFFF"/>
                </a:solidFill>
                <a:latin typeface="Cooper Black"/>
              </a:rPr>
              <a:t>   (2015)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puglie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727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chanel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Pracánico - Letra: Celedonio Flores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Pracánico - Letra: Celedonio Flores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Pracánico - Letra: Celedonio Flores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Pracánico - Letra: Celedonio Flores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Francisco Pracánico - Letra: Celedonio Flores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Puey - Letra: Reinaldo Yiso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Puey - Letra: Reinaldo Yiso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Puey - Letra: Reinaldo Yiso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Puey - Letra: Reinaldo Yiso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Juan Puey - Letra: Reinaldo Yiso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Virgilio Expósito - Letra: Homero Expósito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Virgilio Expósito - Letra: Homero Expósito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Virgilio Expósito - Letra: Homero Expósito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Virgilio Expósito - Letra: Homero Expósito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Virgilio Expósito - Letra: Homero Expósito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Carlos Bahr, Com: Manuel Sucher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Carlos Bahr, Com: Manuel Sucher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Carlos Bahr, Com: Manuel Sucher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Carlos Bahr, Com: Manuel Sucher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Aut: Carlos Bahr, Com: Manuel Sucher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cake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 Will Survive</a:t>
            </a:r>
            <a:r>
              <a:rPr sz="5000">
                <a:solidFill>
                  <a:srgbClr val="FFFFFF"/>
                </a:solidFill>
                <a:latin typeface="Cooper Black"/>
              </a:rPr>
              <a:t>   (1997)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dgardo dona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385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Luis Rubistein - Letra: Luis Rubistein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Luis Rubistein - Letra: Luis Rubistein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Luis Rubistein - Letra: Luis Rubistein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Luis Rubistein - Letra: Luis Rubistein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Luis Rubistein - Letra: Luis Rubistein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Edgardo Donato - Letra: Carlos Lenzi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Edgardo Donato - Letra: Carlos Lenzi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Edgardo Donato - Letra: Carlos Lenzi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Edgardo Donato - Letra: Carlos Lenzi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Edgardo Donato - Letra: Carlos Lenzi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Ascanio Donato - Letra: César Vedani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Ascanio Donato - Letra: César Vedani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Ascanio Donato - Letra: César Vedani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Ascanio Donato - Letra: César Vedani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Ascanio Donato - Letra: César Vedani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rosa linn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Snap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(2022)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odolfo biag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377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(1952)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Cipriano Nava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Cipriano Nava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Cipriano Nava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Cipriano Nava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Cipriano Nava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(2006)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Roberto Firpo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Roberto Firpo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Roberto Firpo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Roberto Firpo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Roberto Firpo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benson boone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1">
                <a:solidFill>
                  <a:srgbClr val="FFFFFF"/>
                </a:solidFill>
                <a:latin typeface="Cooper Black"/>
              </a:rPr>
              <a:t>Beautiful Things</a:t>
            </a:r>
            <a:r>
              <a:rPr sz="4600">
                <a:solidFill>
                  <a:srgbClr val="FFFFFF"/>
                </a:solidFill>
                <a:latin typeface="Cooper Black"/>
              </a:rPr>
              <a:t>   (2024)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José Raúl Iglesias - Letra: Juan Bautista Gatti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José Raúl Iglesias - Letra: Juan Bautista Gatti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José Raúl Iglesias - Letra: Juan Bautista Gatti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José Raúl Iglesias - Letra: Juan Bautista Gatti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José Raúl Iglesias - Letra: Juan Bautista Gatti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Alfredo Pelaia - Letra: Alfredo Pelaia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Alfredo Pelaia - Letra: Alfredo Pelaia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Alfredo Pelaia - Letra: Alfredo Pelaia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Alfredo Pelaia - Letra: Alfredo Pelaia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Alfredo Pelaia - Letra: Alfredo Pelaia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Vicente Salerno - Letra: Samuel Aguayo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Vicente Salerno - Letra: Samuel Aguayo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Vicente Salerno - Letra: Samuel Aguayo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Vicente Salerno - Letra: Samuel Aguayo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Vicente Salerno - Letra: Samuel Aguayo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pedro lauren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19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Manuel A. Meaños, Com: Pedro Laurenz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Manuel A. Meaños, Com: Pedro Laurenz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Manuel A. Meaños, Com: Pedro Laurenz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Manuel A. Meaños, Com: Pedro Laurenz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Aut: Manuel A. Meaños, Com: Pedro Laurenz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(2004)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FFFFFF"/>
                </a:solidFill>
                <a:latin typeface="Cooper Black"/>
              </a:rPr>
              <a:t>marcela morelo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FFFFFF"/>
                </a:solidFill>
                <a:latin typeface="Cooper Black"/>
              </a:rPr>
              <a:t>Para Toda la Vida</a:t>
            </a:r>
            <a:r>
              <a:rPr sz="4400">
                <a:solidFill>
                  <a:srgbClr val="FFFFFF"/>
                </a:solidFill>
                <a:latin typeface="Cooper Black"/>
              </a:rPr>
              <a:t>   (1999)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nrique rodrigue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7907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rodriguez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rodriguez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rodriguez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rodriguez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enrique rodriguez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armando moreno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Enrique Cadícamo, Com: Enrique Rodríguez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Enrique Cadícamo, Com: Enrique Rodríguez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Enrique Cadícamo, Com: Enrique Rodríguez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Enrique Cadícamo, Com: Enrique Rodríguez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Aut: Enrique Cadícamo, Com: Enrique Rodríguez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Enrique Rodríguez - Letra: Enrique Cadícamo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Enrique Rodríguez - Letra: Enrique Cadícamo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Enrique Rodríguez - Letra: Enrique Cadícamo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Enrique Rodríguez - Letra: Enrique Cadícamo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Enrique Rodríguez - Letra: Enrique Cadícamo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(2002)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Viván - Letra: Carlos Viván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Viván - Letra: Carlos Viván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Viván - Letra: Carlos Viván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Viván - Letra: Carlos Viván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Carlos Viván - Letra: Carlos Viván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FFFFFF"/>
                </a:solidFill>
                <a:latin typeface="Cooper Black"/>
              </a:rPr>
              <a:t>olivia rodrigo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Vampire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(2023)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malerb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orlando medina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Sánchez Gorio - Letra: Horacio Sanguinetti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Sánchez Gorio - Letra: Horacio Sanguinetti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Sánchez Gorio - Letra: Horacio Sanguinetti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Sánchez Gorio - Letra: Horacio Sanguinetti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Juan Sánchez Gorio - Letra: Horacio Sanguinetti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Raúl Fernández Siro - Letra: Homero Manzi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Raúl Fernández Siro - Letra: Homero Manzi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Raúl Fernández Siro - Letra: Homero Manzi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Raúl Fernández Siro - Letra: Homero Manzi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Raúl Fernández Siro - Letra: Homero Manzi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tonina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While My Guitar Gently Weeps</a:t>
            </a:r>
            <a:r>
              <a:rPr sz="3100">
                <a:solidFill>
                  <a:srgbClr val="FFFFFF"/>
                </a:solidFill>
                <a:latin typeface="Cooper Black"/>
              </a:rPr>
              <a:t>   (2018)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hector maure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hector maure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hector maure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hector maure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hector maure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D'Arienzo - Letra: Enrique Cadícamo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D'Arienzo - Letra: Enrique Cadícamo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D'Arienzo - Letra: Enrique Cadícamo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D'Arienzo - Letra: Enrique Cadícamo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Juan D'Arienzo - Letra: Enrique Cadícamo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Marchisio - Letra: Carmelo Santiago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Marchisio - Letra: Carmelo Santiago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Marchisio - Letra: Carmelo Santiago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Marchisio - Letra: Carmelo Santiago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Carlos Marchisio - Letra: Carmelo Santiago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FFFFFF"/>
                </a:solidFill>
                <a:latin typeface="Cooper Black"/>
              </a:rPr>
              <a:t>Where Is The Love</a:t>
            </a:r>
            <a:r>
              <a:rPr sz="4400">
                <a:solidFill>
                  <a:srgbClr val="FFFFFF"/>
                </a:solidFill>
                <a:latin typeface="Cooper Black"/>
              </a:rPr>
              <a:t>   (2003)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lomu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8142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diaz y jorge omar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diaz y jorge omar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diaz y jorge omar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diaz y jorge omar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con fernando diaz y jorge omar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Charlo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Charlo - Letra: Enrique Cadícamo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Charlo - Letra: Enrique Cadícamo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Charlo - Letra: Enrique Cadícamo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Charlo - Letra: Enrique Cadícamo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Lomuto - Letra: Celedonio Flores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Lomuto - Letra: Celedonio Flores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Lomuto - Letra: Celedonio Flores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Lomuto - Letra: Celedonio Flores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(1938)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Francisco Lomuto - Letra: Celedonio Flores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900" b="1">
                <a:solidFill>
                  <a:srgbClr val="FFFFFF"/>
                </a:solidFill>
                <a:latin typeface="Cooper Black"/>
              </a:rPr>
              <a:t>amy winehouse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FFFFFF"/>
                </a:solidFill>
                <a:latin typeface="Cooper Black"/>
              </a:rPr>
              <a:t>You Know I’m No Good</a:t>
            </a:r>
            <a:r>
              <a:rPr sz="3900">
                <a:solidFill>
                  <a:srgbClr val="FFFFFF"/>
                </a:solidFill>
                <a:latin typeface="Cooper Black"/>
              </a:rPr>
              <a:t>   (2007)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enrique campos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Raúl Kaplún - Letra: José María Suñé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Raúl Kaplún - Letra: José María Suñé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Raúl Kaplún - Letra: José María Suñé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Raúl Kaplún - Letra: José María Suñé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Raúl Kaplún - Letra: José María Suñé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Francisco García Jiménez, Com: Antonio Oscar Arona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Francisco García Jiménez, Com: Antonio Oscar Arona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Francisco García Jiménez, Com: Antonio Oscar Arona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Francisco García Jiménez, Com: Antonio Oscar Arona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Aut: Francisco García Jiménez, Com: Antonio Oscar Arona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Pugliese - Letra: Homero Manzi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Pugliese - Letra: Homero Manzi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Pugliese - Letra: Homero Manzi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Pugliese - Letra: Homero Manzi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Osvaldo Pugliese - Letra: Homero Manzi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Mario Canaro - Letra: Francisco García Jiménez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Mario Canaro - Letra: Francisco García Jiménez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Mario Canaro - Letra: Francisco García Jiménez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Mario Canaro - Letra: Francisco García Jiménez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Mario Canaro - Letra: Francisco García Jiménez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tones and 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Dance Monkey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(2021)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nibal troi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334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anibal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anibal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anibal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anibal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anibal troilo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Armando Pontier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Armando Pontier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Armando Pontier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Armando Pontier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Armando Pontier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Posadas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Posadas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Posadas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Posadas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Carlos Posadas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Larenza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Larenza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Larenza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Larenza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Juan Larenza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Cafiero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Cafiero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Cafiero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Cafiero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Francisco Cafiero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